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Tue Jan 11 2022 20:20:33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2022-01-11T20:20:51.637Z</dcterms:created>
  <dcterms:modified xsi:type="dcterms:W3CDTF">2022-01-11T20:20:51.637Z</dcterms:modified>
</cp:coreProperties>
</file>